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9" r:id="rId5"/>
    <p:sldId id="284" r:id="rId6"/>
    <p:sldId id="258" r:id="rId7"/>
    <p:sldId id="330" r:id="rId8"/>
    <p:sldId id="338" r:id="rId9"/>
    <p:sldId id="339" r:id="rId10"/>
    <p:sldId id="340" r:id="rId11"/>
    <p:sldId id="341" r:id="rId12"/>
    <p:sldId id="332" r:id="rId13"/>
    <p:sldId id="325" r:id="rId14"/>
    <p:sldId id="275" r:id="rId15"/>
    <p:sldId id="343" r:id="rId16"/>
    <p:sldId id="342" r:id="rId17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CCFFFF"/>
    <a:srgbClr val="008000"/>
    <a:srgbClr val="8A118D"/>
    <a:srgbClr val="EB0000"/>
    <a:srgbClr val="9D0F00"/>
    <a:srgbClr val="C7E6B6"/>
    <a:srgbClr val="FF6A6D"/>
    <a:srgbClr val="CBA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34.wmf"/><Relationship Id="rId7" Type="http://schemas.openxmlformats.org/officeDocument/2006/relationships/image" Target="../media/image6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.wmf"/><Relationship Id="rId7" Type="http://schemas.openxmlformats.org/officeDocument/2006/relationships/image" Target="../media/image10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9/23/2021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16FAFB-04E7-4CB5-BB0A-7FC7F4D8F159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902E491-8E83-427D-B525-EA89873F5638}" type="slidenum">
              <a:rPr lang="en-US" sz="1200">
                <a:latin typeface="Calibri" panose="020F0502020204030204" pitchFamily="34" charset="0"/>
              </a:rPr>
              <a:pPr algn="r" eaLnBrk="1" hangingPunct="1"/>
              <a:t>2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5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383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16FAFB-04E7-4CB5-BB0A-7FC7F4D8F159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902E491-8E83-427D-B525-EA89873F5638}" type="slidenum">
              <a:rPr lang="en-US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7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422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02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73" r:id="rId21"/>
    <p:sldLayoutId id="2147483672" r:id="rId22"/>
    <p:sldLayoutId id="2147483660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18.png"/><Relationship Id="rId26" Type="http://schemas.openxmlformats.org/officeDocument/2006/relationships/image" Target="../media/image71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1.png"/><Relationship Id="rId7" Type="http://schemas.openxmlformats.org/officeDocument/2006/relationships/image" Target="../media/image15.png"/><Relationship Id="rId12" Type="http://schemas.openxmlformats.org/officeDocument/2006/relationships/image" Target="../media/image6.wmf"/><Relationship Id="rId17" Type="http://schemas.openxmlformats.org/officeDocument/2006/relationships/image" Target="../media/image17.png"/><Relationship Id="rId25" Type="http://schemas.openxmlformats.org/officeDocument/2006/relationships/image" Target="../media/image9.wmf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68.wmf"/><Relationship Id="rId20" Type="http://schemas.openxmlformats.org/officeDocument/2006/relationships/image" Target="../media/image20.png"/><Relationship Id="rId29" Type="http://schemas.openxmlformats.org/officeDocument/2006/relationships/image" Target="../media/image1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50.bin"/><Relationship Id="rId24" Type="http://schemas.openxmlformats.org/officeDocument/2006/relationships/oleObject" Target="../embeddings/oleObject54.bin"/><Relationship Id="rId32" Type="http://schemas.openxmlformats.org/officeDocument/2006/relationships/image" Target="../media/image23.gif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52.bin"/><Relationship Id="rId23" Type="http://schemas.openxmlformats.org/officeDocument/2006/relationships/image" Target="../media/image8.wmf"/><Relationship Id="rId28" Type="http://schemas.openxmlformats.org/officeDocument/2006/relationships/oleObject" Target="../embeddings/oleObject55.bin"/><Relationship Id="rId10" Type="http://schemas.openxmlformats.org/officeDocument/2006/relationships/image" Target="../media/image5.wmf"/><Relationship Id="rId19" Type="http://schemas.openxmlformats.org/officeDocument/2006/relationships/image" Target="../media/image19.png"/><Relationship Id="rId31" Type="http://schemas.openxmlformats.org/officeDocument/2006/relationships/image" Target="../media/image69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7.wmf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22.png"/><Relationship Id="rId30" Type="http://schemas.openxmlformats.org/officeDocument/2006/relationships/oleObject" Target="../embeddings/oleObject5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0.png"/><Relationship Id="rId26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8.wmf"/><Relationship Id="rId7" Type="http://schemas.openxmlformats.org/officeDocument/2006/relationships/image" Target="../media/image15.png"/><Relationship Id="rId12" Type="http://schemas.openxmlformats.org/officeDocument/2006/relationships/image" Target="../media/image6.wmf"/><Relationship Id="rId17" Type="http://schemas.openxmlformats.org/officeDocument/2006/relationships/image" Target="../media/image19.png"/><Relationship Id="rId25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8.png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23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23" Type="http://schemas.openxmlformats.org/officeDocument/2006/relationships/image" Target="../media/image9.wmf"/><Relationship Id="rId28" Type="http://schemas.openxmlformats.org/officeDocument/2006/relationships/image" Target="../media/image11.wmf"/><Relationship Id="rId10" Type="http://schemas.openxmlformats.org/officeDocument/2006/relationships/image" Target="../media/image5.wmf"/><Relationship Id="rId19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7.wmf"/><Relationship Id="rId22" Type="http://schemas.openxmlformats.org/officeDocument/2006/relationships/oleObject" Target="../embeddings/oleObject5.bin"/><Relationship Id="rId27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30.em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7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8.wmf"/><Relationship Id="rId3" Type="http://schemas.openxmlformats.org/officeDocument/2006/relationships/image" Target="../media/image40.png"/><Relationship Id="rId7" Type="http://schemas.openxmlformats.org/officeDocument/2006/relationships/image" Target="../media/image33.wmf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4.wmf"/><Relationship Id="rId14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48.wmf"/><Relationship Id="rId3" Type="http://schemas.openxmlformats.org/officeDocument/2006/relationships/image" Target="../media/image40.png"/><Relationship Id="rId7" Type="http://schemas.openxmlformats.org/officeDocument/2006/relationships/image" Target="../media/image43.wmf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4.bin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4.wmf"/><Relationship Id="rId14" Type="http://schemas.openxmlformats.org/officeDocument/2006/relationships/image" Target="../media/image4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6.wmf"/><Relationship Id="rId26" Type="http://schemas.openxmlformats.org/officeDocument/2006/relationships/image" Target="../media/image60.wmf"/><Relationship Id="rId3" Type="http://schemas.openxmlformats.org/officeDocument/2006/relationships/image" Target="../media/image40.png"/><Relationship Id="rId21" Type="http://schemas.openxmlformats.org/officeDocument/2006/relationships/oleObject" Target="../embeddings/oleObject37.bin"/><Relationship Id="rId7" Type="http://schemas.openxmlformats.org/officeDocument/2006/relationships/image" Target="../media/image51.wmf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3.wmf"/><Relationship Id="rId24" Type="http://schemas.openxmlformats.org/officeDocument/2006/relationships/image" Target="../media/image59.wmf"/><Relationship Id="rId5" Type="http://schemas.openxmlformats.org/officeDocument/2006/relationships/image" Target="../media/image50.wmf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36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2.wmf"/><Relationship Id="rId14" Type="http://schemas.openxmlformats.org/officeDocument/2006/relationships/image" Target="../media/image54.wmf"/><Relationship Id="rId22" Type="http://schemas.openxmlformats.org/officeDocument/2006/relationships/image" Target="../media/image5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63.wmf"/><Relationship Id="rId3" Type="http://schemas.openxmlformats.org/officeDocument/2006/relationships/image" Target="../media/image40.png"/><Relationship Id="rId7" Type="http://schemas.openxmlformats.org/officeDocument/2006/relationships/image" Target="../media/image33.wmf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oleObject" Target="../embeddings/oleObject45.bin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47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4.wmf"/><Relationship Id="rId14" Type="http://schemas.openxmlformats.org/officeDocument/2006/relationships/image" Target="../media/image6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6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12518">
            <a:off x="159556" y="1193737"/>
            <a:ext cx="444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LÊ  QUÝ ĐÔN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 rot="20739144">
            <a:off x="6228079" y="1920558"/>
            <a:ext cx="299212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55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</a:t>
            </a:r>
            <a:r>
              <a:rPr lang="en-US" sz="55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5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/>
        </p:nvSpPr>
        <p:spPr>
          <a:xfrm rot="20772126">
            <a:off x="4021357" y="4047250"/>
            <a:ext cx="8136430" cy="1271384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en-US" sz="55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GIÁC CỦA </a:t>
            </a:r>
            <a:r>
              <a:rPr lang="en-US" sz="55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</a:t>
            </a:r>
            <a:r>
              <a:rPr lang="en-US" sz="5500" b="1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vi-VN" sz="5500" b="1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5500" b="1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3</a:t>
            </a:r>
            <a:endParaRPr lang="en-US" sz="5500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" y="6270549"/>
            <a:ext cx="381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</a:p>
        </p:txBody>
      </p:sp>
    </p:spTree>
    <p:extLst>
      <p:ext uri="{BB962C8B-B14F-4D97-AF65-F5344CB8AC3E}">
        <p14:creationId xmlns:p14="http://schemas.microsoft.com/office/powerpoint/2010/main" val="420741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64" t="43355" r="40026" b="28978"/>
          <a:stretch/>
        </p:blipFill>
        <p:spPr bwMode="auto">
          <a:xfrm>
            <a:off x="4627354" y="3552639"/>
            <a:ext cx="1449122" cy="1131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52" t="42237" r="51546" b="36929"/>
          <a:stretch/>
        </p:blipFill>
        <p:spPr bwMode="auto">
          <a:xfrm>
            <a:off x="6840418" y="3141609"/>
            <a:ext cx="1323975" cy="822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11" t="22831" r="45128" b="30080"/>
          <a:stretch/>
        </p:blipFill>
        <p:spPr bwMode="auto">
          <a:xfrm>
            <a:off x="3302265" y="1730986"/>
            <a:ext cx="1743075" cy="157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97" y="902631"/>
            <a:ext cx="2025447" cy="99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61" y="256970"/>
            <a:ext cx="2501120" cy="138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615026" y="438924"/>
          <a:ext cx="1953253" cy="71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9" imgW="1218960" imgH="419040" progId="Equation.DSMT4">
                  <p:embed/>
                </p:oleObj>
              </mc:Choice>
              <mc:Fallback>
                <p:oleObj name="Equation" r:id="rId9" imgW="1218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026" y="438924"/>
                        <a:ext cx="1953253" cy="7141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325466" y="1409285"/>
          <a:ext cx="2115700" cy="72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11" imgW="1231560" imgH="419040" progId="Equation.DSMT4">
                  <p:embed/>
                </p:oleObj>
              </mc:Choice>
              <mc:Fallback>
                <p:oleObj name="Equation" r:id="rId11" imgW="1231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66" y="1409285"/>
                        <a:ext cx="2115700" cy="7278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23"/>
          <p:cNvGraphicFramePr>
            <a:graphicFrameLocks noChangeAspect="1"/>
          </p:cNvGraphicFramePr>
          <p:nvPr/>
        </p:nvGraphicFramePr>
        <p:xfrm>
          <a:off x="8578913" y="1348041"/>
          <a:ext cx="3328988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13" imgW="1739880" imgH="685800" progId="Equation.DSMT4">
                  <p:embed/>
                </p:oleObj>
              </mc:Choice>
              <mc:Fallback>
                <p:oleObj name="Equation" r:id="rId13" imgW="1739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8913" y="1348041"/>
                        <a:ext cx="3328988" cy="1135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8617145" y="2643425"/>
          <a:ext cx="3513896" cy="150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5" imgW="2057400" imgH="838080" progId="Equation.DSMT4">
                  <p:embed/>
                </p:oleObj>
              </mc:Choice>
              <mc:Fallback>
                <p:oleObj name="Equation" r:id="rId15" imgW="20574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7145" y="2643425"/>
                        <a:ext cx="3513896" cy="15018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49"/>
          <p:cNvPicPr/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07" t="20548" r="39352" b="20948"/>
          <a:stretch/>
        </p:blipFill>
        <p:spPr bwMode="auto">
          <a:xfrm>
            <a:off x="4946120" y="2183127"/>
            <a:ext cx="2045597" cy="1742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/>
          <p:cNvPicPr/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19" t="26541" r="71601" b="36644"/>
          <a:stretch/>
        </p:blipFill>
        <p:spPr bwMode="auto">
          <a:xfrm>
            <a:off x="2555095" y="788238"/>
            <a:ext cx="847725" cy="1228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70" t="52511" r="73367" b="35788"/>
          <a:stretch/>
        </p:blipFill>
        <p:spPr bwMode="auto">
          <a:xfrm rot="21166849">
            <a:off x="2449373" y="1672932"/>
            <a:ext cx="923925" cy="390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/>
          <p:cNvPicPr/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66" t="49087" r="73366" b="24657"/>
          <a:stretch/>
        </p:blipFill>
        <p:spPr bwMode="auto">
          <a:xfrm>
            <a:off x="2380348" y="1980484"/>
            <a:ext cx="101917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/>
          <p:cNvPicPr/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87" t="24006" r="72243" b="19806"/>
          <a:stretch/>
        </p:blipFill>
        <p:spPr bwMode="auto">
          <a:xfrm>
            <a:off x="2390817" y="2024925"/>
            <a:ext cx="1066800" cy="1875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6" name="Object 14"/>
          <p:cNvGraphicFramePr>
            <a:graphicFrameLocks noChangeAspect="1"/>
          </p:cNvGraphicFramePr>
          <p:nvPr/>
        </p:nvGraphicFramePr>
        <p:xfrm>
          <a:off x="422249" y="2413342"/>
          <a:ext cx="19907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22" imgW="1066680" imgH="419040" progId="Equation.DSMT4">
                  <p:embed/>
                </p:oleObj>
              </mc:Choice>
              <mc:Fallback>
                <p:oleObj name="Equation" r:id="rId22" imgW="1066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49" y="2413342"/>
                        <a:ext cx="1990725" cy="749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4"/>
          <p:cNvGraphicFramePr>
            <a:graphicFrameLocks noChangeAspect="1"/>
          </p:cNvGraphicFramePr>
          <p:nvPr/>
        </p:nvGraphicFramePr>
        <p:xfrm>
          <a:off x="480695" y="3494088"/>
          <a:ext cx="19669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24" imgW="1054080" imgH="419040" progId="Equation.DSMT4">
                  <p:embed/>
                </p:oleObj>
              </mc:Choice>
              <mc:Fallback>
                <p:oleObj name="Equation" r:id="rId24" imgW="1054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" y="3494088"/>
                        <a:ext cx="1966913" cy="749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59"/>
          <p:cNvPicPr/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69" t="23973" r="39833" b="56335"/>
          <a:stretch/>
        </p:blipFill>
        <p:spPr bwMode="auto">
          <a:xfrm>
            <a:off x="7998684" y="1859281"/>
            <a:ext cx="1099596" cy="1371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/>
          <p:cNvPicPr/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69" t="43664" r="43997" b="52893"/>
          <a:stretch/>
        </p:blipFill>
        <p:spPr bwMode="auto">
          <a:xfrm>
            <a:off x="8049259" y="3226411"/>
            <a:ext cx="576582" cy="156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29" t="57648" r="53310" b="36074"/>
          <a:stretch/>
        </p:blipFill>
        <p:spPr bwMode="auto">
          <a:xfrm>
            <a:off x="6073779" y="4363028"/>
            <a:ext cx="1158266" cy="278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29" t="63356" r="53310" b="21519"/>
          <a:stretch/>
        </p:blipFill>
        <p:spPr bwMode="auto">
          <a:xfrm rot="20831571">
            <a:off x="6168994" y="4559692"/>
            <a:ext cx="599832" cy="713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57146"/>
              </p:ext>
            </p:extLst>
          </p:nvPr>
        </p:nvGraphicFramePr>
        <p:xfrm>
          <a:off x="7156674" y="4258634"/>
          <a:ext cx="7810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28" imgW="419040" imgH="164880" progId="Equation.DSMT4">
                  <p:embed/>
                </p:oleObj>
              </mc:Choice>
              <mc:Fallback>
                <p:oleObj name="Equation" r:id="rId28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674" y="4258634"/>
                        <a:ext cx="781050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916410"/>
              </p:ext>
            </p:extLst>
          </p:nvPr>
        </p:nvGraphicFramePr>
        <p:xfrm>
          <a:off x="6544931" y="5010176"/>
          <a:ext cx="45434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0" imgW="2438280" imgH="215640" progId="Equation.DSMT4">
                  <p:embed/>
                </p:oleObj>
              </mc:Choice>
              <mc:Fallback>
                <p:oleObj name="Equation" r:id="rId30" imgW="2438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4931" y="5010176"/>
                        <a:ext cx="4543425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0" descr="Minh Khai Book Store - MÁY TÍNH CASIO FX-570ES PLUS (TL)"/>
          <p:cNvPicPr>
            <a:picLocks noChangeAspect="1" noChangeArrowheads="1"/>
          </p:cNvPicPr>
          <p:nvPr/>
        </p:nvPicPr>
        <p:blipFill rotWithShape="1">
          <a:blip r:embed="rId32" cstate="print">
            <a:clrChange>
              <a:clrFrom>
                <a:srgbClr val="9A9A96"/>
              </a:clrFrom>
              <a:clrTo>
                <a:srgbClr val="9A9A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t="4250" r="18472" b="2468"/>
          <a:stretch/>
        </p:blipFill>
        <p:spPr bwMode="auto">
          <a:xfrm>
            <a:off x="3323854" y="3687794"/>
            <a:ext cx="964667" cy="21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59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4F653541-0580-4BB9-9E83-5C7B6E9E6941}"/>
              </a:ext>
            </a:extLst>
          </p:cNvPr>
          <p:cNvSpPr txBox="1">
            <a:spLocks/>
          </p:cNvSpPr>
          <p:nvPr/>
        </p:nvSpPr>
        <p:spPr>
          <a:xfrm>
            <a:off x="0" y="1285467"/>
            <a:ext cx="5665760" cy="28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2800">
              <a:latin typeface="Rtim"/>
            </a:endParaRPr>
          </a:p>
        </p:txBody>
      </p:sp>
      <p:sp>
        <p:nvSpPr>
          <p:cNvPr id="8" name="Rectangle 7"/>
          <p:cNvSpPr/>
          <p:nvPr/>
        </p:nvSpPr>
        <p:spPr>
          <a:xfrm rot="20958394">
            <a:off x="166131" y="1567502"/>
            <a:ext cx="55602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 vững định nghĩa và tính chất của tỉ số lượng giác của góc nhọn 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lại các dạng bài đã làm, xem lại bài đọc thêm.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BTVN: 15, 16, 20, 21, 23 trang 77, 84 SGK; 28, 29, 34 trang 107 SBT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1220299">
            <a:off x="4650932" y="44039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77868" y="360274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CHO TIẾT HỌC SAU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56169" y="2073466"/>
            <a:ext cx="92830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dần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4279448" y="2763211"/>
          <a:ext cx="505618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942920" imgH="203040" progId="Equation.DSMT4">
                  <p:embed/>
                </p:oleObj>
              </mc:Choice>
              <mc:Fallback>
                <p:oleObj name="Equation" r:id="rId3" imgW="1942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448" y="2763211"/>
                        <a:ext cx="5056187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5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12518">
            <a:off x="159523" y="1131610"/>
            <a:ext cx="445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ƠN!</a:t>
            </a:r>
          </a:p>
        </p:txBody>
      </p:sp>
      <p:sp>
        <p:nvSpPr>
          <p:cNvPr id="7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/>
        </p:nvSpPr>
        <p:spPr>
          <a:xfrm rot="20772126">
            <a:off x="3861792" y="3116432"/>
            <a:ext cx="8136430" cy="1271384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SỨC KHỎE!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8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36" t="36816" r="72646" b="26655"/>
          <a:stretch/>
        </p:blipFill>
        <p:spPr bwMode="auto">
          <a:xfrm>
            <a:off x="5388397" y="3702952"/>
            <a:ext cx="1271483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52" t="42237" r="51546" b="36929"/>
          <a:stretch/>
        </p:blipFill>
        <p:spPr bwMode="auto">
          <a:xfrm>
            <a:off x="6840418" y="3141609"/>
            <a:ext cx="1323975" cy="822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11" t="22831" r="45128" b="30080"/>
          <a:stretch/>
        </p:blipFill>
        <p:spPr bwMode="auto">
          <a:xfrm>
            <a:off x="3302265" y="1730986"/>
            <a:ext cx="1743075" cy="157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52" y="1081999"/>
            <a:ext cx="2025447" cy="99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61" y="256970"/>
            <a:ext cx="2501120" cy="138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15571"/>
              </p:ext>
            </p:extLst>
          </p:nvPr>
        </p:nvGraphicFramePr>
        <p:xfrm>
          <a:off x="615026" y="438924"/>
          <a:ext cx="1953253" cy="71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9" imgW="1218960" imgH="419040" progId="Equation.DSMT4">
                  <p:embed/>
                </p:oleObj>
              </mc:Choice>
              <mc:Fallback>
                <p:oleObj name="Equation" r:id="rId9" imgW="1218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026" y="438924"/>
                        <a:ext cx="1953253" cy="7141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447736"/>
              </p:ext>
            </p:extLst>
          </p:nvPr>
        </p:nvGraphicFramePr>
        <p:xfrm>
          <a:off x="325466" y="1409285"/>
          <a:ext cx="2115700" cy="72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1" imgW="1231560" imgH="419040" progId="Equation.DSMT4">
                  <p:embed/>
                </p:oleObj>
              </mc:Choice>
              <mc:Fallback>
                <p:oleObj name="Equation" r:id="rId11" imgW="1231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66" y="1409285"/>
                        <a:ext cx="2115700" cy="7278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70720"/>
              </p:ext>
            </p:extLst>
          </p:nvPr>
        </p:nvGraphicFramePr>
        <p:xfrm>
          <a:off x="8164393" y="2687588"/>
          <a:ext cx="3328988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3" imgW="1739880" imgH="685800" progId="Equation.DSMT4">
                  <p:embed/>
                </p:oleObj>
              </mc:Choice>
              <mc:Fallback>
                <p:oleObj name="Equation" r:id="rId13" imgW="1739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393" y="2687588"/>
                        <a:ext cx="3328988" cy="1135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49"/>
          <p:cNvPicPr/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07" t="20548" r="39352" b="20948"/>
          <a:stretch/>
        </p:blipFill>
        <p:spPr bwMode="auto">
          <a:xfrm>
            <a:off x="4946120" y="2183127"/>
            <a:ext cx="2045597" cy="1742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/>
          <p:cNvPicPr/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19" t="26541" r="71601" b="36644"/>
          <a:stretch/>
        </p:blipFill>
        <p:spPr bwMode="auto">
          <a:xfrm>
            <a:off x="2555095" y="788238"/>
            <a:ext cx="847725" cy="1228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70" t="52511" r="73367" b="35788"/>
          <a:stretch/>
        </p:blipFill>
        <p:spPr bwMode="auto">
          <a:xfrm rot="21166849">
            <a:off x="2449373" y="1672932"/>
            <a:ext cx="923925" cy="390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/>
          <p:cNvPicPr/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66" t="49087" r="73366" b="24657"/>
          <a:stretch/>
        </p:blipFill>
        <p:spPr bwMode="auto">
          <a:xfrm>
            <a:off x="2380348" y="1980484"/>
            <a:ext cx="101917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/>
          <p:cNvPicPr/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87" t="24006" r="72243" b="19806"/>
          <a:stretch/>
        </p:blipFill>
        <p:spPr bwMode="auto">
          <a:xfrm>
            <a:off x="2390817" y="2024925"/>
            <a:ext cx="1066800" cy="1875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036577"/>
              </p:ext>
            </p:extLst>
          </p:nvPr>
        </p:nvGraphicFramePr>
        <p:xfrm>
          <a:off x="422249" y="2413342"/>
          <a:ext cx="19907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20" imgW="1066680" imgH="419040" progId="Equation.DSMT4">
                  <p:embed/>
                </p:oleObj>
              </mc:Choice>
              <mc:Fallback>
                <p:oleObj name="Equation" r:id="rId20" imgW="1066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49" y="2413342"/>
                        <a:ext cx="1990725" cy="749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27640"/>
              </p:ext>
            </p:extLst>
          </p:nvPr>
        </p:nvGraphicFramePr>
        <p:xfrm>
          <a:off x="480695" y="3494088"/>
          <a:ext cx="19669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22" imgW="1054080" imgH="419040" progId="Equation.DSMT4">
                  <p:embed/>
                </p:oleObj>
              </mc:Choice>
              <mc:Fallback>
                <p:oleObj name="Equation" r:id="rId22" imgW="1054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" y="3494088"/>
                        <a:ext cx="1966913" cy="749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/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29" t="57648" r="53310" b="36074"/>
          <a:stretch/>
        </p:blipFill>
        <p:spPr bwMode="auto">
          <a:xfrm>
            <a:off x="6657538" y="4604922"/>
            <a:ext cx="1158266" cy="278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29" t="63356" r="53310" b="21519"/>
          <a:stretch/>
        </p:blipFill>
        <p:spPr bwMode="auto">
          <a:xfrm>
            <a:off x="6646108" y="4879827"/>
            <a:ext cx="1126292" cy="713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258377"/>
              </p:ext>
            </p:extLst>
          </p:nvPr>
        </p:nvGraphicFramePr>
        <p:xfrm>
          <a:off x="7738110" y="4501833"/>
          <a:ext cx="7810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25" imgW="419040" imgH="164880" progId="Equation.DSMT4">
                  <p:embed/>
                </p:oleObj>
              </mc:Choice>
              <mc:Fallback>
                <p:oleObj name="Equation" r:id="rId25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8110" y="4501833"/>
                        <a:ext cx="781050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65198"/>
              </p:ext>
            </p:extLst>
          </p:nvPr>
        </p:nvGraphicFramePr>
        <p:xfrm>
          <a:off x="7319525" y="5301883"/>
          <a:ext cx="45434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27" imgW="2438280" imgH="215640" progId="Equation.DSMT4">
                  <p:embed/>
                </p:oleObj>
              </mc:Choice>
              <mc:Fallback>
                <p:oleObj name="Equation" r:id="rId27" imgW="2438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525" y="5301883"/>
                        <a:ext cx="4543425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0" descr="Minh Khai Book Store - MÁY TÍNH CASIO FX-570ES PLUS (TL)"/>
          <p:cNvPicPr>
            <a:picLocks noChangeAspect="1" noChangeArrowheads="1"/>
          </p:cNvPicPr>
          <p:nvPr/>
        </p:nvPicPr>
        <p:blipFill rotWithShape="1">
          <a:blip r:embed="rId29" cstate="print">
            <a:clrChange>
              <a:clrFrom>
                <a:srgbClr val="9A9A96"/>
              </a:clrFrom>
              <a:clrTo>
                <a:srgbClr val="9A9A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t="4250" r="18472" b="2468"/>
          <a:stretch/>
        </p:blipFill>
        <p:spPr bwMode="auto">
          <a:xfrm>
            <a:off x="3402820" y="3684485"/>
            <a:ext cx="1201411" cy="26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27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2945574"/>
            <a:ext cx="5866110" cy="151525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(TỈ SỐ LƯỢNG GIÁC CỦA GÓC NHỌN)</a:t>
            </a:r>
            <a:endParaRPr lang="en-US" sz="2400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xmlns="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1220299">
            <a:off x="4650932" y="44039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77868" y="360274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GIÁC CỦA 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9867E4-28B7-4DCF-B256-E9BC58D73673}"/>
              </a:ext>
            </a:extLst>
          </p:cNvPr>
          <p:cNvSpPr txBox="1"/>
          <p:nvPr/>
        </p:nvSpPr>
        <p:spPr>
          <a:xfrm>
            <a:off x="227563" y="1762058"/>
            <a:ext cx="437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77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9867E4-28B7-4DCF-B256-E9BC58D73673}"/>
              </a:ext>
            </a:extLst>
          </p:cNvPr>
          <p:cNvSpPr txBox="1"/>
          <p:nvPr/>
        </p:nvSpPr>
        <p:spPr>
          <a:xfrm>
            <a:off x="813792" y="2437287"/>
            <a:ext cx="438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25" y="1484579"/>
            <a:ext cx="2586990" cy="2027941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464" y="14081"/>
            <a:ext cx="1484579" cy="1484579"/>
          </a:xfrm>
          <a:prstGeom prst="rect">
            <a:avLst/>
          </a:prstGeom>
        </p:spPr>
      </p:pic>
      <p:graphicFrame>
        <p:nvGraphicFramePr>
          <p:cNvPr id="22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676159"/>
              </p:ext>
            </p:extLst>
          </p:nvPr>
        </p:nvGraphicFramePr>
        <p:xfrm>
          <a:off x="2931489" y="2594252"/>
          <a:ext cx="3651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52280" imgH="139680" progId="Equation.DSMT4">
                  <p:embed/>
                </p:oleObj>
              </mc:Choice>
              <mc:Fallback>
                <p:oleObj name="Equation" r:id="rId5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489" y="2594252"/>
                        <a:ext cx="3651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029806"/>
              </p:ext>
            </p:extLst>
          </p:nvPr>
        </p:nvGraphicFramePr>
        <p:xfrm>
          <a:off x="813792" y="3119295"/>
          <a:ext cx="29241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1143000" imgH="393480" progId="Equation.DSMT4">
                  <p:embed/>
                </p:oleObj>
              </mc:Choice>
              <mc:Fallback>
                <p:oleObj name="Equation" r:id="rId7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92" y="3119295"/>
                        <a:ext cx="2924175" cy="1057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76042"/>
              </p:ext>
            </p:extLst>
          </p:nvPr>
        </p:nvGraphicFramePr>
        <p:xfrm>
          <a:off x="4099917" y="3124057"/>
          <a:ext cx="24034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9" imgW="939600" imgH="393480" progId="Equation.DSMT4">
                  <p:embed/>
                </p:oleObj>
              </mc:Choice>
              <mc:Fallback>
                <p:oleObj name="Equation" r:id="rId9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917" y="3124057"/>
                        <a:ext cx="2403475" cy="1055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242620"/>
              </p:ext>
            </p:extLst>
          </p:nvPr>
        </p:nvGraphicFramePr>
        <p:xfrm>
          <a:off x="7178080" y="3374882"/>
          <a:ext cx="25336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1" imgW="990360" imgH="203040" progId="Equation.DSMT4">
                  <p:embed/>
                </p:oleObj>
              </mc:Choice>
              <mc:Fallback>
                <p:oleObj name="Equation" r:id="rId11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080" y="3374882"/>
                        <a:ext cx="2533650" cy="546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59227"/>
              </p:ext>
            </p:extLst>
          </p:nvPr>
        </p:nvGraphicFramePr>
        <p:xfrm>
          <a:off x="829032" y="4454772"/>
          <a:ext cx="34099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3" imgW="1333440" imgH="228600" progId="Equation.DSMT4">
                  <p:embed/>
                </p:oleObj>
              </mc:Choice>
              <mc:Fallback>
                <p:oleObj name="Equation" r:id="rId13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032" y="4454772"/>
                        <a:ext cx="3409950" cy="612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xplosion 2 3"/>
          <p:cNvSpPr/>
          <p:nvPr/>
        </p:nvSpPr>
        <p:spPr>
          <a:xfrm>
            <a:off x="4884936" y="2760801"/>
            <a:ext cx="7119937" cy="3729057"/>
          </a:xfrm>
          <a:prstGeom prst="irregularSeal2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b.</a:t>
            </a:r>
          </a:p>
        </p:txBody>
      </p:sp>
      <p:sp>
        <p:nvSpPr>
          <p:cNvPr id="28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 rot="5400000">
            <a:off x="9253153" y="3931470"/>
            <a:ext cx="5359338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9867E4-28B7-4DCF-B256-E9BC58D73673}"/>
              </a:ext>
            </a:extLst>
          </p:cNvPr>
          <p:cNvSpPr txBox="1"/>
          <p:nvPr/>
        </p:nvSpPr>
        <p:spPr>
          <a:xfrm>
            <a:off x="4645817" y="1222963"/>
            <a:ext cx="2495687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1220299">
            <a:off x="4650932" y="44039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77868" y="360274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GIÁC CỦA 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5" b="8819"/>
          <a:stretch/>
        </p:blipFill>
        <p:spPr>
          <a:xfrm>
            <a:off x="10780077" y="-1"/>
            <a:ext cx="1411923" cy="1493204"/>
          </a:xfrm>
          <a:prstGeom prst="rect">
            <a:avLst/>
          </a:prstGeom>
        </p:spPr>
      </p:pic>
      <p:sp>
        <p:nvSpPr>
          <p:cNvPr id="16" name="Explosion 2 15"/>
          <p:cNvSpPr/>
          <p:nvPr/>
        </p:nvSpPr>
        <p:spPr>
          <a:xfrm>
            <a:off x="1968078" y="1782058"/>
            <a:ext cx="9778035" cy="4446317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70063" y="1082726"/>
            <a:ext cx="837406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2.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24734"/>
              </p:ext>
            </p:extLst>
          </p:nvPr>
        </p:nvGraphicFramePr>
        <p:xfrm>
          <a:off x="3262202" y="3827446"/>
          <a:ext cx="7572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317225" imgH="241091" progId="Equation.DSMT4">
                  <p:embed/>
                </p:oleObj>
              </mc:Choice>
              <mc:Fallback>
                <p:oleObj name="Equation" r:id="rId4" imgW="317225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202" y="3827446"/>
                        <a:ext cx="75723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400389"/>
              </p:ext>
            </p:extLst>
          </p:nvPr>
        </p:nvGraphicFramePr>
        <p:xfrm>
          <a:off x="3266328" y="4667234"/>
          <a:ext cx="787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330057" imgH="203112" progId="Equation.DSMT4">
                  <p:embed/>
                </p:oleObj>
              </mc:Choice>
              <mc:Fallback>
                <p:oleObj name="Equation" r:id="rId6" imgW="33005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328" y="4667234"/>
                        <a:ext cx="7874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67753"/>
              </p:ext>
            </p:extLst>
          </p:nvPr>
        </p:nvGraphicFramePr>
        <p:xfrm>
          <a:off x="3316177" y="6208696"/>
          <a:ext cx="8159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342751" imgH="203112" progId="Equation.DSMT4">
                  <p:embed/>
                </p:oleObj>
              </mc:Choice>
              <mc:Fallback>
                <p:oleObj name="Equation" r:id="rId8" imgW="34275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177" y="6208696"/>
                        <a:ext cx="8159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06366"/>
              </p:ext>
            </p:extLst>
          </p:nvPr>
        </p:nvGraphicFramePr>
        <p:xfrm>
          <a:off x="3327288" y="5505434"/>
          <a:ext cx="7556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317225" imgH="203024" progId="Equation.DSMT4">
                  <p:embed/>
                </p:oleObj>
              </mc:Choice>
              <mc:Fallback>
                <p:oleObj name="Equation" r:id="rId10" imgW="317225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288" y="5505434"/>
                        <a:ext cx="75565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02" y="4427520"/>
            <a:ext cx="909637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73575"/>
              </p:ext>
            </p:extLst>
          </p:nvPr>
        </p:nvGraphicFramePr>
        <p:xfrm>
          <a:off x="4578189" y="2775177"/>
          <a:ext cx="61182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3" imgW="2349360" imgH="203040" progId="Equation.DSMT4">
                  <p:embed/>
                </p:oleObj>
              </mc:Choice>
              <mc:Fallback>
                <p:oleObj name="Equation" r:id="rId13" imgW="234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189" y="2775177"/>
                        <a:ext cx="611822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2319"/>
              </p:ext>
            </p:extLst>
          </p:nvPr>
        </p:nvGraphicFramePr>
        <p:xfrm>
          <a:off x="4649036" y="3398337"/>
          <a:ext cx="65484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5" imgW="2514600" imgH="203040" progId="Equation.DSMT4">
                  <p:embed/>
                </p:oleObj>
              </mc:Choice>
              <mc:Fallback>
                <p:oleObj name="Equation" r:id="rId15" imgW="2514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036" y="3398337"/>
                        <a:ext cx="6548437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554814"/>
              </p:ext>
            </p:extLst>
          </p:nvPr>
        </p:nvGraphicFramePr>
        <p:xfrm>
          <a:off x="4641533" y="4030663"/>
          <a:ext cx="71437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7" imgW="2743200" imgH="279360" progId="Equation.DSMT4">
                  <p:embed/>
                </p:oleObj>
              </mc:Choice>
              <mc:Fallback>
                <p:oleObj name="Equation" r:id="rId17" imgW="2743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533" y="4030663"/>
                        <a:ext cx="71437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530575"/>
              </p:ext>
            </p:extLst>
          </p:nvPr>
        </p:nvGraphicFramePr>
        <p:xfrm>
          <a:off x="4692638" y="4917371"/>
          <a:ext cx="1619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9" imgW="622080" imgH="164880" progId="Equation.DSMT4">
                  <p:embed/>
                </p:oleObj>
              </mc:Choice>
              <mc:Fallback>
                <p:oleObj name="Equation" r:id="rId19" imgW="622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38" y="4917371"/>
                        <a:ext cx="16192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 rot="5400000">
            <a:off x="9253153" y="3931470"/>
            <a:ext cx="5359338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1220299">
            <a:off x="4650932" y="44039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77868" y="360274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GIÁC CỦA 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5" b="8819"/>
          <a:stretch/>
        </p:blipFill>
        <p:spPr>
          <a:xfrm>
            <a:off x="10780077" y="-1"/>
            <a:ext cx="1411923" cy="1493204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96614" y="1209189"/>
            <a:ext cx="629904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2.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rút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</a:rPr>
              <a:t>                                         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84565"/>
              </p:ext>
            </p:extLst>
          </p:nvPr>
        </p:nvGraphicFramePr>
        <p:xfrm>
          <a:off x="3926841" y="3500367"/>
          <a:ext cx="15732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660113" imgH="241195" progId="Equation.DSMT4">
                  <p:embed/>
                </p:oleObj>
              </mc:Choice>
              <mc:Fallback>
                <p:oleObj name="Equation" r:id="rId4" imgW="660113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841" y="3500367"/>
                        <a:ext cx="15732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727636"/>
              </p:ext>
            </p:extLst>
          </p:nvPr>
        </p:nvGraphicFramePr>
        <p:xfrm>
          <a:off x="3941128" y="4279829"/>
          <a:ext cx="14541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609600" imgH="228600" progId="Equation.DSMT4">
                  <p:embed/>
                </p:oleObj>
              </mc:Choice>
              <mc:Fallback>
                <p:oleObj name="Equation" r:id="rId6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128" y="4279829"/>
                        <a:ext cx="14541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199646"/>
              </p:ext>
            </p:extLst>
          </p:nvPr>
        </p:nvGraphicFramePr>
        <p:xfrm>
          <a:off x="3982404" y="5834627"/>
          <a:ext cx="2327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977900" imgH="228600" progId="Equation.DSMT4">
                  <p:embed/>
                </p:oleObj>
              </mc:Choice>
              <mc:Fallback>
                <p:oleObj name="Equation" r:id="rId8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2404" y="5834627"/>
                        <a:ext cx="2327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562008"/>
              </p:ext>
            </p:extLst>
          </p:nvPr>
        </p:nvGraphicFramePr>
        <p:xfrm>
          <a:off x="3936365" y="5118029"/>
          <a:ext cx="23574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990600" imgH="228600" progId="Equation.DSMT4">
                  <p:embed/>
                </p:oleObj>
              </mc:Choice>
              <mc:Fallback>
                <p:oleObj name="Equation" r:id="rId10" imgW="990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365" y="5118029"/>
                        <a:ext cx="23574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95" y="3346379"/>
            <a:ext cx="909638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811251"/>
              </p:ext>
            </p:extLst>
          </p:nvPr>
        </p:nvGraphicFramePr>
        <p:xfrm>
          <a:off x="6027415" y="2493706"/>
          <a:ext cx="2571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3" imgW="1143000" imgH="203040" progId="Equation.DSMT4">
                  <p:embed/>
                </p:oleObj>
              </mc:Choice>
              <mc:Fallback>
                <p:oleObj name="Equation" r:id="rId13" imgW="1143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415" y="2493706"/>
                        <a:ext cx="2571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877879"/>
              </p:ext>
            </p:extLst>
          </p:nvPr>
        </p:nvGraphicFramePr>
        <p:xfrm>
          <a:off x="8667427" y="2459508"/>
          <a:ext cx="2571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5" imgW="1143000" imgH="279360" progId="Equation.DSMT4">
                  <p:embed/>
                </p:oleObj>
              </mc:Choice>
              <mc:Fallback>
                <p:oleObj name="Equation" r:id="rId15" imgW="114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427" y="2459508"/>
                        <a:ext cx="25717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316316"/>
              </p:ext>
            </p:extLst>
          </p:nvPr>
        </p:nvGraphicFramePr>
        <p:xfrm>
          <a:off x="8686483" y="3368675"/>
          <a:ext cx="19716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7" imgW="876240" imgH="203040" progId="Equation.DSMT4">
                  <p:embed/>
                </p:oleObj>
              </mc:Choice>
              <mc:Fallback>
                <p:oleObj name="Equation" r:id="rId17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483" y="3368675"/>
                        <a:ext cx="19716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683907"/>
              </p:ext>
            </p:extLst>
          </p:nvPr>
        </p:nvGraphicFramePr>
        <p:xfrm>
          <a:off x="8686483" y="4178330"/>
          <a:ext cx="1200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9" imgW="533160" imgH="203040" progId="Equation.DSMT4">
                  <p:embed/>
                </p:oleObj>
              </mc:Choice>
              <mc:Fallback>
                <p:oleObj name="Equation" r:id="rId19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483" y="4178330"/>
                        <a:ext cx="1200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 rot="5400000">
            <a:off x="9253153" y="3931470"/>
            <a:ext cx="5359338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1220299">
            <a:off x="4650932" y="44039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77868" y="360274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GIÁC CỦA 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5" b="8819"/>
          <a:stretch/>
        </p:blipFill>
        <p:spPr>
          <a:xfrm>
            <a:off x="10780077" y="-1"/>
            <a:ext cx="1411923" cy="1493204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14611" y="905419"/>
            <a:ext cx="837406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2.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61125"/>
              </p:ext>
            </p:extLst>
          </p:nvPr>
        </p:nvGraphicFramePr>
        <p:xfrm>
          <a:off x="2673350" y="2430463"/>
          <a:ext cx="3752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574640" imgH="393480" progId="Equation.DSMT4">
                  <p:embed/>
                </p:oleObj>
              </mc:Choice>
              <mc:Fallback>
                <p:oleObj name="Equation" r:id="rId4" imgW="1574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430463"/>
                        <a:ext cx="3752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34246"/>
              </p:ext>
            </p:extLst>
          </p:nvPr>
        </p:nvGraphicFramePr>
        <p:xfrm>
          <a:off x="2679700" y="3538538"/>
          <a:ext cx="38195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600200" imgH="393480" progId="Equation.DSMT4">
                  <p:embed/>
                </p:oleObj>
              </mc:Choice>
              <mc:Fallback>
                <p:oleObj name="Equation" r:id="rId6" imgW="1600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3538538"/>
                        <a:ext cx="38195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812006"/>
              </p:ext>
            </p:extLst>
          </p:nvPr>
        </p:nvGraphicFramePr>
        <p:xfrm>
          <a:off x="2620963" y="5705475"/>
          <a:ext cx="40195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1688760" imgH="393480" progId="Equation.DSMT4">
                  <p:embed/>
                </p:oleObj>
              </mc:Choice>
              <mc:Fallback>
                <p:oleObj name="Equation" r:id="rId8" imgW="1688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705475"/>
                        <a:ext cx="40195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905185"/>
              </p:ext>
            </p:extLst>
          </p:nvPr>
        </p:nvGraphicFramePr>
        <p:xfrm>
          <a:off x="2662238" y="4640263"/>
          <a:ext cx="38068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1600200" imgH="393480" progId="Equation.DSMT4">
                  <p:embed/>
                </p:oleObj>
              </mc:Choice>
              <mc:Fallback>
                <p:oleObj name="Equation" r:id="rId10" imgW="1600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4640263"/>
                        <a:ext cx="38068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11" y="4687253"/>
            <a:ext cx="909638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438668"/>
              </p:ext>
            </p:extLst>
          </p:nvPr>
        </p:nvGraphicFramePr>
        <p:xfrm>
          <a:off x="3991495" y="1419949"/>
          <a:ext cx="169703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3" imgW="711000" imgH="393480" progId="Equation.DSMT4">
                  <p:embed/>
                </p:oleObj>
              </mc:Choice>
              <mc:Fallback>
                <p:oleObj name="Equation" r:id="rId13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495" y="1419949"/>
                        <a:ext cx="1697037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98065"/>
              </p:ext>
            </p:extLst>
          </p:nvPr>
        </p:nvGraphicFramePr>
        <p:xfrm>
          <a:off x="6845119" y="1672701"/>
          <a:ext cx="17256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5" imgW="723600" imgH="203040" progId="Equation.DSMT4">
                  <p:embed/>
                </p:oleObj>
              </mc:Choice>
              <mc:Fallback>
                <p:oleObj name="Equation" r:id="rId15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119" y="1672701"/>
                        <a:ext cx="17256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92081"/>
              </p:ext>
            </p:extLst>
          </p:nvPr>
        </p:nvGraphicFramePr>
        <p:xfrm>
          <a:off x="8337414" y="2168968"/>
          <a:ext cx="25447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7" imgW="1066680" imgH="228600" progId="Equation.DSMT4">
                  <p:embed/>
                </p:oleObj>
              </mc:Choice>
              <mc:Fallback>
                <p:oleObj name="Equation" r:id="rId17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414" y="2168968"/>
                        <a:ext cx="254476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65731"/>
              </p:ext>
            </p:extLst>
          </p:nvPr>
        </p:nvGraphicFramePr>
        <p:xfrm>
          <a:off x="8337414" y="2700612"/>
          <a:ext cx="236378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9" imgW="990360" imgH="393480" progId="Equation.DSMT4">
                  <p:embed/>
                </p:oleObj>
              </mc:Choice>
              <mc:Fallback>
                <p:oleObj name="Equation" r:id="rId19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414" y="2700612"/>
                        <a:ext cx="2363788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694333"/>
              </p:ext>
            </p:extLst>
          </p:nvPr>
        </p:nvGraphicFramePr>
        <p:xfrm>
          <a:off x="8371004" y="3669349"/>
          <a:ext cx="327342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21" imgW="1371600" imgH="393480" progId="Equation.DSMT4">
                  <p:embed/>
                </p:oleObj>
              </mc:Choice>
              <mc:Fallback>
                <p:oleObj name="Equation" r:id="rId21" imgW="1371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1004" y="3669349"/>
                        <a:ext cx="327342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714975"/>
              </p:ext>
            </p:extLst>
          </p:nvPr>
        </p:nvGraphicFramePr>
        <p:xfrm>
          <a:off x="8333868" y="4655503"/>
          <a:ext cx="200025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3" imgW="838080" imgH="393480" progId="Equation.DSMT4">
                  <p:embed/>
                </p:oleObj>
              </mc:Choice>
              <mc:Fallback>
                <p:oleObj name="Equation" r:id="rId23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3868" y="4655503"/>
                        <a:ext cx="2000250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25993"/>
              </p:ext>
            </p:extLst>
          </p:nvPr>
        </p:nvGraphicFramePr>
        <p:xfrm>
          <a:off x="7772934" y="5617845"/>
          <a:ext cx="324326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5" imgW="1358640" imgH="393480" progId="Equation.DSMT4">
                  <p:embed/>
                </p:oleObj>
              </mc:Choice>
              <mc:Fallback>
                <p:oleObj name="Equation" r:id="rId25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934" y="5617845"/>
                        <a:ext cx="3243263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 rot="5400000">
            <a:off x="9253153" y="3931470"/>
            <a:ext cx="5359338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1220299">
            <a:off x="4650932" y="44039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77868" y="360274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GIÁC CỦA 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5" b="8819"/>
          <a:stretch/>
        </p:blipFill>
        <p:spPr>
          <a:xfrm>
            <a:off x="10780077" y="-1"/>
            <a:ext cx="1411923" cy="1493204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70063" y="1082726"/>
            <a:ext cx="837406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2.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d) </a:t>
            </a:r>
            <a:r>
              <a:rPr lang="en-US" sz="2800" b="1" dirty="0" err="1">
                <a:latin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09089"/>
              </p:ext>
            </p:extLst>
          </p:nvPr>
        </p:nvGraphicFramePr>
        <p:xfrm>
          <a:off x="3841648" y="3827075"/>
          <a:ext cx="7572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317225" imgH="241091" progId="Equation.DSMT4">
                  <p:embed/>
                </p:oleObj>
              </mc:Choice>
              <mc:Fallback>
                <p:oleObj name="Equation" r:id="rId4" imgW="317225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648" y="3827075"/>
                        <a:ext cx="75723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776825"/>
              </p:ext>
            </p:extLst>
          </p:nvPr>
        </p:nvGraphicFramePr>
        <p:xfrm>
          <a:off x="3846409" y="4677975"/>
          <a:ext cx="787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330057" imgH="203112" progId="Equation.DSMT4">
                  <p:embed/>
                </p:oleObj>
              </mc:Choice>
              <mc:Fallback>
                <p:oleObj name="Equation" r:id="rId6" imgW="33005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409" y="4677975"/>
                        <a:ext cx="7874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53114"/>
              </p:ext>
            </p:extLst>
          </p:nvPr>
        </p:nvGraphicFramePr>
        <p:xfrm>
          <a:off x="3895623" y="6208325"/>
          <a:ext cx="8159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342751" imgH="203112" progId="Equation.DSMT4">
                  <p:embed/>
                </p:oleObj>
              </mc:Choice>
              <mc:Fallback>
                <p:oleObj name="Equation" r:id="rId8" imgW="34275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623" y="6208325"/>
                        <a:ext cx="8159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352931"/>
              </p:ext>
            </p:extLst>
          </p:nvPr>
        </p:nvGraphicFramePr>
        <p:xfrm>
          <a:off x="3906734" y="5505063"/>
          <a:ext cx="7556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317225" imgH="203024" progId="Equation.DSMT4">
                  <p:embed/>
                </p:oleObj>
              </mc:Choice>
              <mc:Fallback>
                <p:oleObj name="Equation" r:id="rId10" imgW="317225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734" y="5505063"/>
                        <a:ext cx="75565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62" y="3639839"/>
            <a:ext cx="909637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80152"/>
              </p:ext>
            </p:extLst>
          </p:nvPr>
        </p:nvGraphicFramePr>
        <p:xfrm>
          <a:off x="5653031" y="2588985"/>
          <a:ext cx="2513012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3" imgW="965160" imgH="393480" progId="Equation.DSMT4">
                  <p:embed/>
                </p:oleObj>
              </mc:Choice>
              <mc:Fallback>
                <p:oleObj name="Equation" r:id="rId13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31" y="2588985"/>
                        <a:ext cx="2513012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174388"/>
              </p:ext>
            </p:extLst>
          </p:nvPr>
        </p:nvGraphicFramePr>
        <p:xfrm>
          <a:off x="8272461" y="2575930"/>
          <a:ext cx="287655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5" imgW="1104840" imgH="393480" progId="Equation.DSMT4">
                  <p:embed/>
                </p:oleObj>
              </mc:Choice>
              <mc:Fallback>
                <p:oleObj name="Equation" r:id="rId15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461" y="2575930"/>
                        <a:ext cx="287655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512870"/>
              </p:ext>
            </p:extLst>
          </p:nvPr>
        </p:nvGraphicFramePr>
        <p:xfrm>
          <a:off x="8299338" y="3893909"/>
          <a:ext cx="27447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7" imgW="1054080" imgH="177480" progId="Equation.DSMT4">
                  <p:embed/>
                </p:oleObj>
              </mc:Choice>
              <mc:Fallback>
                <p:oleObj name="Equation" r:id="rId17" imgW="1054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9338" y="3893909"/>
                        <a:ext cx="27447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410368"/>
              </p:ext>
            </p:extLst>
          </p:nvPr>
        </p:nvGraphicFramePr>
        <p:xfrm>
          <a:off x="8329818" y="4878637"/>
          <a:ext cx="563880" cy="42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9" imgW="215640" imgH="164880" progId="Equation.DSMT4">
                  <p:embed/>
                </p:oleObj>
              </mc:Choice>
              <mc:Fallback>
                <p:oleObj name="Equation" r:id="rId19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9818" y="4878637"/>
                        <a:ext cx="563880" cy="428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 rot="5400000">
            <a:off x="9253153" y="3931470"/>
            <a:ext cx="5359338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1220299">
            <a:off x="4650932" y="44039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77868" y="360274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GIÁC CỦA </a:t>
            </a:r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9867E4-28B7-4DCF-B256-E9BC58D73673}"/>
              </a:ext>
            </a:extLst>
          </p:cNvPr>
          <p:cNvSpPr txBox="1"/>
          <p:nvPr/>
        </p:nvSpPr>
        <p:spPr>
          <a:xfrm>
            <a:off x="2192313" y="1738192"/>
            <a:ext cx="134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639980" y="2190896"/>
            <a:ext cx="99668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 6 giờ, bạn Hà đi xe đạp từ nhà (điểm </a:t>
            </a:r>
            <a:r>
              <a:rPr lang="nl-NL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đến trường (điểm </a:t>
            </a:r>
            <a:r>
              <a:rPr lang="nl-NL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phải leo lên và xuống con dốc (như hình vẽ bên dưới) cho biết đoạn thẳng </a:t>
            </a:r>
            <a:r>
              <a:rPr lang="nl-NL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dài 762m,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354821"/>
              </p:ext>
            </p:extLst>
          </p:nvPr>
        </p:nvGraphicFramePr>
        <p:xfrm>
          <a:off x="4568631" y="2992927"/>
          <a:ext cx="2054777" cy="564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282680" imgH="355320" progId="Equation.DSMT4">
                  <p:embed/>
                </p:oleObj>
              </mc:Choice>
              <mc:Fallback>
                <p:oleObj name="Equation" r:id="rId4" imgW="128268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631" y="2992927"/>
                        <a:ext cx="2054777" cy="5645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495524"/>
            <a:ext cx="12725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958783" y="722412"/>
            <a:ext cx="2744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981225" y="960537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81573" y="3572605"/>
            <a:ext cx="9773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881573" y="4151873"/>
            <a:ext cx="97252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4km/h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km/h.</a:t>
            </a:r>
          </a:p>
        </p:txBody>
      </p:sp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2838" r="-755" b="-3776"/>
          <a:stretch/>
        </p:blipFill>
        <p:spPr>
          <a:xfrm>
            <a:off x="10195560" y="9271"/>
            <a:ext cx="1981200" cy="1801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713" y="5071865"/>
            <a:ext cx="8876378" cy="1730191"/>
          </a:xfrm>
          <a:prstGeom prst="rect">
            <a:avLst/>
          </a:prstGeom>
        </p:spPr>
      </p:pic>
      <p:sp>
        <p:nvSpPr>
          <p:cNvPr id="26" name="Explosion 2 25"/>
          <p:cNvSpPr/>
          <p:nvPr/>
        </p:nvSpPr>
        <p:spPr>
          <a:xfrm>
            <a:off x="814159" y="807741"/>
            <a:ext cx="10289247" cy="6015671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 rot="5400000">
            <a:off x="9265469" y="3931469"/>
            <a:ext cx="5359338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VẬN DỤN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69867E4-28B7-4DCF-B256-E9BC58D73673}"/>
              </a:ext>
            </a:extLst>
          </p:cNvPr>
          <p:cNvSpPr txBox="1"/>
          <p:nvPr/>
        </p:nvSpPr>
        <p:spPr>
          <a:xfrm>
            <a:off x="4613584" y="1238838"/>
            <a:ext cx="519794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19" grpId="0"/>
      <p:bldP spid="20" grpId="0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84529538"/>
</p:tagLst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www.w3.org/XML/1998/namespace"/>
    <ds:schemaRef ds:uri="http://purl.org/dc/dcmitype/"/>
    <ds:schemaRef ds:uri="http://schemas.microsoft.com/office/2006/metadata/properties"/>
    <ds:schemaRef ds:uri="16c05727-aa75-4e4a-9b5f-8a80a1165891"/>
    <ds:schemaRef ds:uri="http://schemas.microsoft.com/office/2006/documentManagement/types"/>
    <ds:schemaRef ds:uri="71af3243-3dd4-4a8d-8c0d-dd76da1f02a5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478</Words>
  <Application>Microsoft Office PowerPoint</Application>
  <PresentationFormat>Widescreen</PresentationFormat>
  <Paragraphs>56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Comic Sans MS</vt:lpstr>
      <vt:lpstr>Franklin Gothic Book</vt:lpstr>
      <vt:lpstr>Rtim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TỈ SỐ LƯỢNG GIÁC CỦA GÓC NHỌN</vt:lpstr>
      <vt:lpstr>TỈ SỐ LƯỢNG GIÁC CỦA GÓC NHỌN</vt:lpstr>
      <vt:lpstr>TỈ SỐ LƯỢNG GIÁC CỦA GÓC NHỌN</vt:lpstr>
      <vt:lpstr>TỈ SỐ LƯỢNG GIÁC CỦA GÓC NHỌN</vt:lpstr>
      <vt:lpstr>TỈ SỐ LƯỢNG GIÁC CỦA GÓC NHỌN</vt:lpstr>
      <vt:lpstr>TỈ SỐ LƯỢNG GIÁC CỦA GÓC NHỌN</vt:lpstr>
      <vt:lpstr>PowerPoint Presentation</vt:lpstr>
      <vt:lpstr>PowerPoint Presentation</vt:lpstr>
      <vt:lpstr>CHUẨN BỊ CHO TIẾT HỌC SAU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2021-06-07T18:23:58Z</dcterms:created>
  <dcterms:modified xsi:type="dcterms:W3CDTF">2021-09-23T03:15:04Z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